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62" r:id="rId4"/>
    <p:sldId id="259" r:id="rId5"/>
    <p:sldId id="260" r:id="rId6"/>
    <p:sldId id="263"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B957"/>
    <a:srgbClr val="FF0066"/>
    <a:srgbClr val="66FF33"/>
    <a:srgbClr val="B3B3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9" d="100"/>
          <a:sy n="49" d="100"/>
        </p:scale>
        <p:origin x="-110"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64147F-8474-46C9-BD96-50E82A68B820}" type="datetimeFigureOut">
              <a:rPr lang="en-CA" smtClean="0"/>
              <a:pPr/>
              <a:t>15/05/2011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A628FC-7D26-49DC-BBFF-D924C7E6C93A}"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29A628FC-7D26-49DC-BBFF-D924C7E6C93A}"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29A628FC-7D26-49DC-BBFF-D924C7E6C93A}"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29A628FC-7D26-49DC-BBFF-D924C7E6C93A}"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29A628FC-7D26-49DC-BBFF-D924C7E6C93A}"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29A628FC-7D26-49DC-BBFF-D924C7E6C93A}"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29A628FC-7D26-49DC-BBFF-D924C7E6C93A}" type="slidenum">
              <a:rPr lang="en-CA" smtClean="0"/>
              <a:pPr/>
              <a:t>6</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743AED-29FE-4B7F-A5F3-0AD18F81B68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87B21E8-4FF7-44E1-912C-83879BEAE9F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4CE1811-1C9F-4BB2-8A00-824258B4B4C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AD75E9-DD6E-4507-A82A-5A5874277AC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6607813-38DD-4457-B44E-884EF337AFD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694C9CD-C25D-4812-859E-0115F42A2B1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14F824C-361D-48EB-9DED-4D0DBAD926B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7D8DF79-73DB-4638-95CC-CB9C0530878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3D64140-00E2-4717-ABE2-4B9A0BDCE7C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8F08847-E632-48E9-AD94-609BC6D6449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C9040AD-80C9-4079-84F6-AAD04723C98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B3B3FF"/>
            </a:gs>
            <a:gs pos="100000">
              <a:srgbClr val="B3B3FF">
                <a:gamma/>
                <a:tint val="34902"/>
                <a:invGamma/>
              </a:srgbClr>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D35EF00-8442-44B2-83D8-77DC958405F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1676400"/>
            <a:ext cx="8382000" cy="3203575"/>
          </a:xfrm>
        </p:spPr>
        <p:txBody>
          <a:bodyPr/>
          <a:lstStyle/>
          <a:p>
            <a:r>
              <a:rPr lang="en-US"/>
              <a:t>Regular Present Tense </a:t>
            </a:r>
            <a:br>
              <a:rPr lang="en-US"/>
            </a:br>
            <a:r>
              <a:rPr lang="en-US">
                <a:solidFill>
                  <a:srgbClr val="FF0066"/>
                </a:solidFill>
              </a:rPr>
              <a:t>-er</a:t>
            </a:r>
            <a:r>
              <a:rPr lang="en-US"/>
              <a:t> and </a:t>
            </a:r>
            <a:r>
              <a:rPr lang="en-US">
                <a:solidFill>
                  <a:srgbClr val="FF0066"/>
                </a:solidFill>
              </a:rPr>
              <a:t>–ir</a:t>
            </a:r>
            <a:r>
              <a:rPr lang="en-US"/>
              <a:t> </a:t>
            </a:r>
            <a:br>
              <a:rPr lang="en-US"/>
            </a:br>
            <a:r>
              <a:rPr lang="en-US"/>
              <a:t>Verbs</a:t>
            </a:r>
          </a:p>
        </p:txBody>
      </p:sp>
      <p:sp>
        <p:nvSpPr>
          <p:cNvPr id="205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decel="50000" fill="hold">
                                          <p:stCondLst>
                                            <p:cond delay="0"/>
                                          </p:stCondLst>
                                        </p:cTn>
                                        <p:tgtEl>
                                          <p:spTgt spid="205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05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050"/>
                                        </p:tgtEl>
                                        <p:attrNameLst>
                                          <p:attrName>ppt_w</p:attrName>
                                        </p:attrNameLst>
                                      </p:cBhvr>
                                      <p:tavLst>
                                        <p:tav tm="0">
                                          <p:val>
                                            <p:strVal val="#ppt_w*.05"/>
                                          </p:val>
                                        </p:tav>
                                        <p:tav tm="100000">
                                          <p:val>
                                            <p:strVal val="#ppt_w"/>
                                          </p:val>
                                        </p:tav>
                                      </p:tavLst>
                                    </p:anim>
                                    <p:anim calcmode="lin" valueType="num">
                                      <p:cBhvr>
                                        <p:cTn id="10" dur="1000" fill="hold"/>
                                        <p:tgtEl>
                                          <p:spTgt spid="205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05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05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05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endParaRPr lang="en-US"/>
          </a:p>
        </p:txBody>
      </p:sp>
      <p:sp>
        <p:nvSpPr>
          <p:cNvPr id="4099" name="Rectangle 3"/>
          <p:cNvSpPr>
            <a:spLocks noGrp="1" noChangeArrowheads="1"/>
          </p:cNvSpPr>
          <p:nvPr>
            <p:ph type="body" idx="1"/>
          </p:nvPr>
        </p:nvSpPr>
        <p:spPr>
          <a:xfrm>
            <a:off x="0" y="-304800"/>
            <a:ext cx="9144000" cy="6858000"/>
          </a:xfrm>
        </p:spPr>
        <p:txBody>
          <a:bodyPr/>
          <a:lstStyle/>
          <a:p>
            <a:pPr>
              <a:buFontTx/>
              <a:buNone/>
            </a:pPr>
            <a:r>
              <a:rPr lang="en-US"/>
              <a:t>	</a:t>
            </a:r>
            <a:endParaRPr lang="en-US" sz="1200"/>
          </a:p>
          <a:p>
            <a:pPr>
              <a:buFontTx/>
              <a:buNone/>
            </a:pPr>
            <a:r>
              <a:rPr lang="en-US"/>
              <a:t>	There are three types of regular verbs in Spanish: verbs that end in –</a:t>
            </a:r>
            <a:r>
              <a:rPr lang="en-US">
                <a:solidFill>
                  <a:srgbClr val="66FF33"/>
                </a:solidFill>
              </a:rPr>
              <a:t>ar</a:t>
            </a:r>
            <a:r>
              <a:rPr lang="en-US"/>
              <a:t>, verbs that end in –</a:t>
            </a:r>
            <a:r>
              <a:rPr lang="en-US">
                <a:solidFill>
                  <a:srgbClr val="66FF33"/>
                </a:solidFill>
              </a:rPr>
              <a:t>er</a:t>
            </a:r>
            <a:r>
              <a:rPr lang="en-US"/>
              <a:t>, and verbs that end in –</a:t>
            </a:r>
            <a:r>
              <a:rPr lang="en-US">
                <a:solidFill>
                  <a:srgbClr val="66FF33"/>
                </a:solidFill>
              </a:rPr>
              <a:t>ir</a:t>
            </a:r>
            <a:r>
              <a:rPr lang="en-US"/>
              <a:t>.  You’ve already learned –</a:t>
            </a:r>
            <a:r>
              <a:rPr lang="en-US">
                <a:solidFill>
                  <a:srgbClr val="66FF33"/>
                </a:solidFill>
              </a:rPr>
              <a:t>ar</a:t>
            </a:r>
            <a:r>
              <a:rPr lang="en-US"/>
              <a:t> verbs:</a:t>
            </a:r>
          </a:p>
          <a:p>
            <a:pPr>
              <a:buFontTx/>
              <a:buNone/>
            </a:pPr>
            <a:endParaRPr lang="en-US" sz="1400"/>
          </a:p>
          <a:p>
            <a:pPr>
              <a:buFontTx/>
              <a:buNone/>
            </a:pPr>
            <a:r>
              <a:rPr lang="en-US"/>
              <a:t>    </a:t>
            </a:r>
            <a:endParaRPr lang="en-US" sz="1200"/>
          </a:p>
          <a:p>
            <a:pPr>
              <a:buFontTx/>
              <a:buNone/>
            </a:pPr>
            <a:r>
              <a:rPr lang="en-US"/>
              <a:t>   		        yo habl</a:t>
            </a:r>
            <a:r>
              <a:rPr lang="en-US" b="1">
                <a:solidFill>
                  <a:srgbClr val="00B058"/>
                </a:solidFill>
              </a:rPr>
              <a:t>o</a:t>
            </a:r>
            <a:r>
              <a:rPr lang="en-US"/>
              <a:t>		nosotros habl</a:t>
            </a:r>
            <a:r>
              <a:rPr lang="en-US" b="1">
                <a:solidFill>
                  <a:srgbClr val="00B058"/>
                </a:solidFill>
              </a:rPr>
              <a:t>amos</a:t>
            </a:r>
          </a:p>
          <a:p>
            <a:pPr>
              <a:buFontTx/>
              <a:buNone/>
            </a:pPr>
            <a:r>
              <a:rPr lang="en-US"/>
              <a:t>			tú habl</a:t>
            </a:r>
            <a:r>
              <a:rPr lang="en-US" b="1">
                <a:solidFill>
                  <a:srgbClr val="00B058"/>
                </a:solidFill>
              </a:rPr>
              <a:t>as</a:t>
            </a:r>
            <a:r>
              <a:rPr lang="en-US"/>
              <a:t>		vosotros habl</a:t>
            </a:r>
            <a:r>
              <a:rPr lang="en-US" b="1">
                <a:solidFill>
                  <a:srgbClr val="00B058"/>
                </a:solidFill>
              </a:rPr>
              <a:t>áis</a:t>
            </a:r>
          </a:p>
          <a:p>
            <a:pPr>
              <a:buFontTx/>
              <a:buNone/>
            </a:pPr>
            <a:r>
              <a:rPr lang="en-US"/>
              <a:t>			él, ella habl</a:t>
            </a:r>
            <a:r>
              <a:rPr lang="en-US" b="1">
                <a:solidFill>
                  <a:srgbClr val="00B058"/>
                </a:solidFill>
              </a:rPr>
              <a:t>a</a:t>
            </a:r>
            <a:r>
              <a:rPr lang="en-US"/>
              <a:t>	ellos habl</a:t>
            </a:r>
            <a:r>
              <a:rPr lang="en-US" b="1">
                <a:solidFill>
                  <a:srgbClr val="00B058"/>
                </a:solidFill>
              </a:rPr>
              <a:t>an</a:t>
            </a:r>
            <a:r>
              <a:rPr lang="en-US"/>
              <a:t> </a:t>
            </a:r>
          </a:p>
          <a:p>
            <a:pPr>
              <a:buFontTx/>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Effect transition="in" filter="fade">
                                      <p:cBhvr>
                                        <p:cTn id="7" dur="1000"/>
                                        <p:tgtEl>
                                          <p:spTgt spid="4099">
                                            <p:txEl>
                                              <p:pRg st="1" end="1"/>
                                            </p:txEl>
                                          </p:spTgt>
                                        </p:tgtEl>
                                      </p:cBhvr>
                                    </p:animEffect>
                                    <p:anim calcmode="lin" valueType="num">
                                      <p:cBhvr>
                                        <p:cTn id="8"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4099">
                                            <p:txEl>
                                              <p:pRg st="3" end="3"/>
                                            </p:txEl>
                                          </p:spTgt>
                                        </p:tgtEl>
                                        <p:attrNameLst>
                                          <p:attrName>style.visibility</p:attrName>
                                        </p:attrNameLst>
                                      </p:cBhvr>
                                      <p:to>
                                        <p:strVal val="visible"/>
                                      </p:to>
                                    </p:set>
                                    <p:animEffect transition="in" filter="fade">
                                      <p:cBhvr>
                                        <p:cTn id="13" dur="1000"/>
                                        <p:tgtEl>
                                          <p:spTgt spid="4099">
                                            <p:txEl>
                                              <p:pRg st="3" end="3"/>
                                            </p:txEl>
                                          </p:spTgt>
                                        </p:tgtEl>
                                      </p:cBhvr>
                                    </p:animEffect>
                                    <p:anim calcmode="lin" valueType="num">
                                      <p:cBhvr>
                                        <p:cTn id="14"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4099">
                                            <p:txEl>
                                              <p:pRg st="4" end="4"/>
                                            </p:txEl>
                                          </p:spTgt>
                                        </p:tgtEl>
                                        <p:attrNameLst>
                                          <p:attrName>style.visibility</p:attrName>
                                        </p:attrNameLst>
                                      </p:cBhvr>
                                      <p:to>
                                        <p:strVal val="visible"/>
                                      </p:to>
                                    </p:set>
                                    <p:animEffect transition="in" filter="fade">
                                      <p:cBhvr>
                                        <p:cTn id="20" dur="1000"/>
                                        <p:tgtEl>
                                          <p:spTgt spid="4099">
                                            <p:txEl>
                                              <p:pRg st="4" end="4"/>
                                            </p:txEl>
                                          </p:spTgt>
                                        </p:tgtEl>
                                      </p:cBhvr>
                                    </p:animEffect>
                                    <p:anim calcmode="lin" valueType="num">
                                      <p:cBhvr>
                                        <p:cTn id="21"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4099">
                                            <p:txEl>
                                              <p:pRg st="4" end="4"/>
                                            </p:txEl>
                                          </p:spTgt>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4099">
                                            <p:txEl>
                                              <p:pRg st="5" end="5"/>
                                            </p:txEl>
                                          </p:spTgt>
                                        </p:tgtEl>
                                        <p:attrNameLst>
                                          <p:attrName>style.visibility</p:attrName>
                                        </p:attrNameLst>
                                      </p:cBhvr>
                                      <p:to>
                                        <p:strVal val="visible"/>
                                      </p:to>
                                    </p:set>
                                    <p:animEffect transition="in" filter="fade">
                                      <p:cBhvr>
                                        <p:cTn id="25" dur="1000"/>
                                        <p:tgtEl>
                                          <p:spTgt spid="4099">
                                            <p:txEl>
                                              <p:pRg st="5" end="5"/>
                                            </p:txEl>
                                          </p:spTgt>
                                        </p:tgtEl>
                                      </p:cBhvr>
                                    </p:animEffect>
                                    <p:anim calcmode="lin" valueType="num">
                                      <p:cBhvr>
                                        <p:cTn id="26" dur="1000" fill="hold"/>
                                        <p:tgtEl>
                                          <p:spTgt spid="4099">
                                            <p:txEl>
                                              <p:pRg st="5" end="5"/>
                                            </p:txEl>
                                          </p:spTgt>
                                        </p:tgtEl>
                                        <p:attrNameLst>
                                          <p:attrName>ppt_x</p:attrName>
                                        </p:attrNameLst>
                                      </p:cBhvr>
                                      <p:tavLst>
                                        <p:tav tm="0">
                                          <p:val>
                                            <p:strVal val="#ppt_x"/>
                                          </p:val>
                                        </p:tav>
                                        <p:tav tm="100000">
                                          <p:val>
                                            <p:strVal val="#ppt_x"/>
                                          </p:val>
                                        </p:tav>
                                      </p:tavLst>
                                    </p:anim>
                                    <p:anim calcmode="lin" valueType="num">
                                      <p:cBhvr>
                                        <p:cTn id="27" dur="1000" fill="hold"/>
                                        <p:tgtEl>
                                          <p:spTgt spid="4099">
                                            <p:txEl>
                                              <p:pRg st="5" end="5"/>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4099">
                                            <p:txEl>
                                              <p:pRg st="6" end="6"/>
                                            </p:txEl>
                                          </p:spTgt>
                                        </p:tgtEl>
                                        <p:attrNameLst>
                                          <p:attrName>style.visibility</p:attrName>
                                        </p:attrNameLst>
                                      </p:cBhvr>
                                      <p:to>
                                        <p:strVal val="visible"/>
                                      </p:to>
                                    </p:set>
                                    <p:animEffect transition="in" filter="fade">
                                      <p:cBhvr>
                                        <p:cTn id="30" dur="1000"/>
                                        <p:tgtEl>
                                          <p:spTgt spid="4099">
                                            <p:txEl>
                                              <p:pRg st="6" end="6"/>
                                            </p:txEl>
                                          </p:spTgt>
                                        </p:tgtEl>
                                      </p:cBhvr>
                                    </p:animEffect>
                                    <p:anim calcmode="lin" valueType="num">
                                      <p:cBhvr>
                                        <p:cTn id="31"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32" dur="1000" fill="hold"/>
                                        <p:tgtEl>
                                          <p:spTgt spid="409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endParaRPr lang="en-US"/>
          </a:p>
        </p:txBody>
      </p:sp>
      <p:sp>
        <p:nvSpPr>
          <p:cNvPr id="8195" name="Rectangle 3"/>
          <p:cNvSpPr>
            <a:spLocks noGrp="1" noChangeArrowheads="1"/>
          </p:cNvSpPr>
          <p:nvPr>
            <p:ph type="body" idx="1"/>
          </p:nvPr>
        </p:nvSpPr>
        <p:spPr>
          <a:xfrm>
            <a:off x="0" y="-381000"/>
            <a:ext cx="9144000" cy="6858000"/>
          </a:xfrm>
        </p:spPr>
        <p:txBody>
          <a:bodyPr/>
          <a:lstStyle/>
          <a:p>
            <a:pPr>
              <a:lnSpc>
                <a:spcPct val="80000"/>
              </a:lnSpc>
              <a:buFontTx/>
              <a:buNone/>
            </a:pPr>
            <a:r>
              <a:rPr lang="en-US" sz="2800"/>
              <a:t>	</a:t>
            </a:r>
            <a:endParaRPr lang="en-US" sz="1000"/>
          </a:p>
          <a:p>
            <a:pPr algn="ctr">
              <a:lnSpc>
                <a:spcPct val="80000"/>
              </a:lnSpc>
              <a:buFontTx/>
              <a:buNone/>
            </a:pPr>
            <a:r>
              <a:rPr lang="en-US" sz="2800"/>
              <a:t>	Now for –er verbs:</a:t>
            </a:r>
          </a:p>
          <a:p>
            <a:pPr>
              <a:lnSpc>
                <a:spcPct val="80000"/>
              </a:lnSpc>
              <a:buFontTx/>
              <a:buNone/>
            </a:pPr>
            <a:endParaRPr lang="en-US" sz="1200"/>
          </a:p>
          <a:p>
            <a:pPr>
              <a:lnSpc>
                <a:spcPct val="80000"/>
              </a:lnSpc>
              <a:buFontTx/>
              <a:buNone/>
            </a:pPr>
            <a:r>
              <a:rPr lang="en-US" sz="2800"/>
              <a:t>    To form –er verbs, take off the –er and then add the following endings:</a:t>
            </a:r>
          </a:p>
          <a:p>
            <a:pPr>
              <a:lnSpc>
                <a:spcPct val="80000"/>
              </a:lnSpc>
              <a:buFontTx/>
              <a:buNone/>
            </a:pPr>
            <a:endParaRPr lang="en-US" sz="1000"/>
          </a:p>
          <a:p>
            <a:pPr>
              <a:lnSpc>
                <a:spcPct val="80000"/>
              </a:lnSpc>
              <a:buFontTx/>
              <a:buNone/>
            </a:pPr>
            <a:r>
              <a:rPr lang="en-US" sz="2800"/>
              <a:t>						   </a:t>
            </a:r>
            <a:r>
              <a:rPr lang="en-US" sz="2800" u="sng"/>
              <a:t>comer (to eat)</a:t>
            </a:r>
          </a:p>
          <a:p>
            <a:pPr>
              <a:lnSpc>
                <a:spcPct val="80000"/>
              </a:lnSpc>
              <a:buFontTx/>
              <a:buNone/>
            </a:pPr>
            <a:r>
              <a:rPr lang="en-US" sz="2800"/>
              <a:t>	</a:t>
            </a:r>
            <a:r>
              <a:rPr lang="en-US" sz="2800" b="1">
                <a:solidFill>
                  <a:srgbClr val="FF3399"/>
                </a:solidFill>
              </a:rPr>
              <a:t>-o		-emos</a:t>
            </a:r>
            <a:r>
              <a:rPr lang="en-US" sz="2800"/>
              <a:t>		com</a:t>
            </a:r>
            <a:r>
              <a:rPr lang="en-US" sz="2800" b="1">
                <a:solidFill>
                  <a:srgbClr val="FF3399"/>
                </a:solidFill>
              </a:rPr>
              <a:t>o</a:t>
            </a:r>
            <a:r>
              <a:rPr lang="en-US" sz="2800"/>
              <a:t>		com</a:t>
            </a:r>
            <a:r>
              <a:rPr lang="en-US" sz="2800" b="1">
                <a:solidFill>
                  <a:srgbClr val="FF3399"/>
                </a:solidFill>
              </a:rPr>
              <a:t>emos</a:t>
            </a:r>
          </a:p>
          <a:p>
            <a:pPr>
              <a:lnSpc>
                <a:spcPct val="80000"/>
              </a:lnSpc>
              <a:buFontTx/>
              <a:buNone/>
            </a:pPr>
            <a:r>
              <a:rPr lang="en-US" sz="2800"/>
              <a:t>	</a:t>
            </a:r>
            <a:r>
              <a:rPr lang="en-US" sz="2800" b="1">
                <a:solidFill>
                  <a:srgbClr val="FF3399"/>
                </a:solidFill>
              </a:rPr>
              <a:t>-es		-éis</a:t>
            </a:r>
            <a:r>
              <a:rPr lang="en-US" sz="2800">
                <a:solidFill>
                  <a:srgbClr val="FF3399"/>
                </a:solidFill>
              </a:rPr>
              <a:t>	</a:t>
            </a:r>
            <a:r>
              <a:rPr lang="en-US" sz="2800"/>
              <a:t>		com</a:t>
            </a:r>
            <a:r>
              <a:rPr lang="en-US" sz="2800" b="1">
                <a:solidFill>
                  <a:srgbClr val="FF3399"/>
                </a:solidFill>
              </a:rPr>
              <a:t>es</a:t>
            </a:r>
            <a:r>
              <a:rPr lang="en-US" sz="2800"/>
              <a:t>	com</a:t>
            </a:r>
            <a:r>
              <a:rPr lang="en-US" sz="2800" b="1">
                <a:solidFill>
                  <a:srgbClr val="FF3399"/>
                </a:solidFill>
              </a:rPr>
              <a:t>éis</a:t>
            </a:r>
          </a:p>
          <a:p>
            <a:pPr>
              <a:lnSpc>
                <a:spcPct val="80000"/>
              </a:lnSpc>
              <a:buFontTx/>
              <a:buNone/>
            </a:pPr>
            <a:r>
              <a:rPr lang="en-US" sz="2800"/>
              <a:t>	</a:t>
            </a:r>
            <a:r>
              <a:rPr lang="en-US" sz="2800" b="1">
                <a:solidFill>
                  <a:srgbClr val="FF3399"/>
                </a:solidFill>
              </a:rPr>
              <a:t>-e		-en</a:t>
            </a:r>
            <a:r>
              <a:rPr lang="en-US" sz="2800"/>
              <a:t>			com</a:t>
            </a:r>
            <a:r>
              <a:rPr lang="en-US" sz="2800" b="1">
                <a:solidFill>
                  <a:srgbClr val="FF3399"/>
                </a:solidFill>
              </a:rPr>
              <a:t>e</a:t>
            </a:r>
            <a:r>
              <a:rPr lang="en-US" sz="2800"/>
              <a:t>		com</a:t>
            </a:r>
            <a:r>
              <a:rPr lang="en-US" sz="2800" b="1">
                <a:solidFill>
                  <a:srgbClr val="FF3399"/>
                </a:solidFill>
              </a:rPr>
              <a:t>en</a:t>
            </a:r>
          </a:p>
          <a:p>
            <a:pPr>
              <a:lnSpc>
                <a:spcPct val="80000"/>
              </a:lnSpc>
              <a:buFontTx/>
              <a:buNone/>
            </a:pPr>
            <a:endParaRPr lang="en-US" sz="1000"/>
          </a:p>
          <a:p>
            <a:pPr>
              <a:lnSpc>
                <a:spcPct val="80000"/>
              </a:lnSpc>
              <a:buFontTx/>
              <a:buNone/>
            </a:pPr>
            <a:r>
              <a:rPr lang="en-US" sz="2800"/>
              <a:t>Notice that the only difference between –er verbs and –ar verbs is that you use e’s instead of a’s:</a:t>
            </a:r>
          </a:p>
          <a:p>
            <a:pPr>
              <a:lnSpc>
                <a:spcPct val="80000"/>
              </a:lnSpc>
              <a:buFontTx/>
              <a:buNone/>
            </a:pPr>
            <a:endParaRPr lang="en-US" sz="2800"/>
          </a:p>
          <a:p>
            <a:pPr>
              <a:lnSpc>
                <a:spcPct val="80000"/>
              </a:lnSpc>
              <a:buFontTx/>
              <a:buNone/>
            </a:pPr>
            <a:r>
              <a:rPr lang="en-US" sz="2800"/>
              <a:t>             </a:t>
            </a:r>
            <a:r>
              <a:rPr lang="en-US" sz="2800" b="1"/>
              <a:t>-ar                                       -er</a:t>
            </a:r>
          </a:p>
          <a:p>
            <a:pPr>
              <a:lnSpc>
                <a:spcPct val="80000"/>
              </a:lnSpc>
              <a:buFontTx/>
              <a:buNone/>
            </a:pPr>
            <a:r>
              <a:rPr lang="en-US" sz="2800"/>
              <a:t>	-</a:t>
            </a:r>
            <a:r>
              <a:rPr lang="en-US" sz="2800" b="1"/>
              <a:t>o</a:t>
            </a:r>
            <a:r>
              <a:rPr lang="en-US" sz="2800"/>
              <a:t>		-</a:t>
            </a:r>
            <a:r>
              <a:rPr lang="en-US" sz="2800" b="1">
                <a:solidFill>
                  <a:srgbClr val="FFFF66"/>
                </a:solidFill>
              </a:rPr>
              <a:t>a</a:t>
            </a:r>
            <a:r>
              <a:rPr lang="en-US" sz="2800" b="1"/>
              <a:t>mos		-o		-</a:t>
            </a:r>
            <a:r>
              <a:rPr lang="en-US" sz="2800" b="1">
                <a:solidFill>
                  <a:srgbClr val="FFFF66"/>
                </a:solidFill>
              </a:rPr>
              <a:t>e</a:t>
            </a:r>
            <a:r>
              <a:rPr lang="en-US" sz="2800" b="1"/>
              <a:t>mos</a:t>
            </a:r>
          </a:p>
          <a:p>
            <a:pPr>
              <a:lnSpc>
                <a:spcPct val="80000"/>
              </a:lnSpc>
              <a:buFontTx/>
              <a:buNone/>
            </a:pPr>
            <a:r>
              <a:rPr lang="en-US" sz="2800"/>
              <a:t>	-</a:t>
            </a:r>
            <a:r>
              <a:rPr lang="en-US" sz="2800" b="1">
                <a:solidFill>
                  <a:srgbClr val="FFFF66"/>
                </a:solidFill>
              </a:rPr>
              <a:t>a</a:t>
            </a:r>
            <a:r>
              <a:rPr lang="en-US" sz="2800" b="1"/>
              <a:t>s</a:t>
            </a:r>
            <a:r>
              <a:rPr lang="en-US" sz="2800"/>
              <a:t>		-</a:t>
            </a:r>
            <a:r>
              <a:rPr lang="en-US" sz="2800" b="1">
                <a:solidFill>
                  <a:srgbClr val="FFFF66"/>
                </a:solidFill>
              </a:rPr>
              <a:t>á</a:t>
            </a:r>
            <a:r>
              <a:rPr lang="en-US" sz="2800" b="1"/>
              <a:t>is			-</a:t>
            </a:r>
            <a:r>
              <a:rPr lang="en-US" sz="2800" b="1">
                <a:solidFill>
                  <a:srgbClr val="FFFF66"/>
                </a:solidFill>
              </a:rPr>
              <a:t>e</a:t>
            </a:r>
            <a:r>
              <a:rPr lang="en-US" sz="2800" b="1"/>
              <a:t>s		-</a:t>
            </a:r>
            <a:r>
              <a:rPr lang="en-US" sz="2800" b="1">
                <a:solidFill>
                  <a:srgbClr val="FFFF66"/>
                </a:solidFill>
              </a:rPr>
              <a:t>é</a:t>
            </a:r>
            <a:r>
              <a:rPr lang="en-US" sz="2800" b="1"/>
              <a:t>is</a:t>
            </a:r>
          </a:p>
          <a:p>
            <a:pPr>
              <a:lnSpc>
                <a:spcPct val="80000"/>
              </a:lnSpc>
              <a:buFontTx/>
              <a:buNone/>
            </a:pPr>
            <a:r>
              <a:rPr lang="en-US" sz="2800"/>
              <a:t>	-</a:t>
            </a:r>
            <a:r>
              <a:rPr lang="en-US" sz="2800" b="1">
                <a:solidFill>
                  <a:srgbClr val="FFFF66"/>
                </a:solidFill>
              </a:rPr>
              <a:t>a</a:t>
            </a:r>
            <a:r>
              <a:rPr lang="en-US" sz="2800"/>
              <a:t>		-</a:t>
            </a:r>
            <a:r>
              <a:rPr lang="en-US" sz="2800" b="1">
                <a:solidFill>
                  <a:srgbClr val="FFFF66"/>
                </a:solidFill>
              </a:rPr>
              <a:t>a</a:t>
            </a:r>
            <a:r>
              <a:rPr lang="en-US" sz="2800" b="1"/>
              <a:t>n			-</a:t>
            </a:r>
            <a:r>
              <a:rPr lang="en-US" sz="2800" b="1">
                <a:solidFill>
                  <a:srgbClr val="FFFF66"/>
                </a:solidFill>
              </a:rPr>
              <a:t>e</a:t>
            </a:r>
            <a:r>
              <a:rPr lang="en-US" sz="2800" b="1"/>
              <a:t>		-</a:t>
            </a:r>
            <a:r>
              <a:rPr lang="en-US" sz="2800" b="1">
                <a:solidFill>
                  <a:srgbClr val="FFFF66"/>
                </a:solidFill>
              </a:rPr>
              <a:t>e</a:t>
            </a:r>
            <a:r>
              <a:rPr lang="en-US" sz="2800" b="1"/>
              <a:t>n</a:t>
            </a:r>
          </a:p>
          <a:p>
            <a:pPr>
              <a:lnSpc>
                <a:spcPct val="80000"/>
              </a:lnSpc>
              <a:buFontTx/>
              <a:buNone/>
            </a:pP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fade">
                                      <p:cBhvr>
                                        <p:cTn id="7" dur="1000"/>
                                        <p:tgtEl>
                                          <p:spTgt spid="8195">
                                            <p:txEl>
                                              <p:pRg st="1" end="1"/>
                                            </p:txEl>
                                          </p:spTgt>
                                        </p:tgtEl>
                                      </p:cBhvr>
                                    </p:animEffect>
                                    <p:anim calcmode="lin" valueType="num">
                                      <p:cBhvr>
                                        <p:cTn id="8"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195">
                                            <p:txEl>
                                              <p:pRg st="3" end="3"/>
                                            </p:txEl>
                                          </p:spTgt>
                                        </p:tgtEl>
                                        <p:attrNameLst>
                                          <p:attrName>style.visibility</p:attrName>
                                        </p:attrNameLst>
                                      </p:cBhvr>
                                      <p:to>
                                        <p:strVal val="visible"/>
                                      </p:to>
                                    </p:set>
                                    <p:animEffect transition="in" filter="fade">
                                      <p:cBhvr>
                                        <p:cTn id="12" dur="1000"/>
                                        <p:tgtEl>
                                          <p:spTgt spid="8195">
                                            <p:txEl>
                                              <p:pRg st="3" end="3"/>
                                            </p:txEl>
                                          </p:spTgt>
                                        </p:tgtEl>
                                      </p:cBhvr>
                                    </p:animEffect>
                                    <p:anim calcmode="lin" valueType="num">
                                      <p:cBhvr>
                                        <p:cTn id="13"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8195">
                                            <p:txEl>
                                              <p:pRg st="5" end="5"/>
                                            </p:txEl>
                                          </p:spTgt>
                                        </p:tgtEl>
                                        <p:attrNameLst>
                                          <p:attrName>style.visibility</p:attrName>
                                        </p:attrNameLst>
                                      </p:cBhvr>
                                      <p:to>
                                        <p:strVal val="visible"/>
                                      </p:to>
                                    </p:set>
                                    <p:animEffect transition="in" filter="fade">
                                      <p:cBhvr>
                                        <p:cTn id="19" dur="1000"/>
                                        <p:tgtEl>
                                          <p:spTgt spid="8195">
                                            <p:txEl>
                                              <p:pRg st="5" end="5"/>
                                            </p:txEl>
                                          </p:spTgt>
                                        </p:tgtEl>
                                      </p:cBhvr>
                                    </p:animEffect>
                                    <p:anim calcmode="lin" valueType="num">
                                      <p:cBhvr>
                                        <p:cTn id="20"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8195">
                                            <p:txEl>
                                              <p:pRg st="5" end="5"/>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8195">
                                            <p:txEl>
                                              <p:pRg st="6" end="6"/>
                                            </p:txEl>
                                          </p:spTgt>
                                        </p:tgtEl>
                                        <p:attrNameLst>
                                          <p:attrName>style.visibility</p:attrName>
                                        </p:attrNameLst>
                                      </p:cBhvr>
                                      <p:to>
                                        <p:strVal val="visible"/>
                                      </p:to>
                                    </p:set>
                                    <p:animEffect transition="in" filter="fade">
                                      <p:cBhvr>
                                        <p:cTn id="24" dur="1000"/>
                                        <p:tgtEl>
                                          <p:spTgt spid="8195">
                                            <p:txEl>
                                              <p:pRg st="6" end="6"/>
                                            </p:txEl>
                                          </p:spTgt>
                                        </p:tgtEl>
                                      </p:cBhvr>
                                    </p:animEffect>
                                    <p:anim calcmode="lin" valueType="num">
                                      <p:cBhvr>
                                        <p:cTn id="25"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8195">
                                            <p:txEl>
                                              <p:pRg st="6" end="6"/>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8195">
                                            <p:txEl>
                                              <p:pRg st="7" end="7"/>
                                            </p:txEl>
                                          </p:spTgt>
                                        </p:tgtEl>
                                        <p:attrNameLst>
                                          <p:attrName>style.visibility</p:attrName>
                                        </p:attrNameLst>
                                      </p:cBhvr>
                                      <p:to>
                                        <p:strVal val="visible"/>
                                      </p:to>
                                    </p:set>
                                    <p:animEffect transition="in" filter="fade">
                                      <p:cBhvr>
                                        <p:cTn id="29" dur="1000"/>
                                        <p:tgtEl>
                                          <p:spTgt spid="8195">
                                            <p:txEl>
                                              <p:pRg st="7" end="7"/>
                                            </p:txEl>
                                          </p:spTgt>
                                        </p:tgtEl>
                                      </p:cBhvr>
                                    </p:animEffect>
                                    <p:anim calcmode="lin" valueType="num">
                                      <p:cBhvr>
                                        <p:cTn id="30" dur="1000" fill="hold"/>
                                        <p:tgtEl>
                                          <p:spTgt spid="8195">
                                            <p:txEl>
                                              <p:pRg st="7" end="7"/>
                                            </p:txEl>
                                          </p:spTgt>
                                        </p:tgtEl>
                                        <p:attrNameLst>
                                          <p:attrName>ppt_x</p:attrName>
                                        </p:attrNameLst>
                                      </p:cBhvr>
                                      <p:tavLst>
                                        <p:tav tm="0">
                                          <p:val>
                                            <p:strVal val="#ppt_x"/>
                                          </p:val>
                                        </p:tav>
                                        <p:tav tm="100000">
                                          <p:val>
                                            <p:strVal val="#ppt_x"/>
                                          </p:val>
                                        </p:tav>
                                      </p:tavLst>
                                    </p:anim>
                                    <p:anim calcmode="lin" valueType="num">
                                      <p:cBhvr>
                                        <p:cTn id="31" dur="1000" fill="hold"/>
                                        <p:tgtEl>
                                          <p:spTgt spid="8195">
                                            <p:txEl>
                                              <p:pRg st="7" end="7"/>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8195">
                                            <p:txEl>
                                              <p:pRg st="8" end="8"/>
                                            </p:txEl>
                                          </p:spTgt>
                                        </p:tgtEl>
                                        <p:attrNameLst>
                                          <p:attrName>style.visibility</p:attrName>
                                        </p:attrNameLst>
                                      </p:cBhvr>
                                      <p:to>
                                        <p:strVal val="visible"/>
                                      </p:to>
                                    </p:set>
                                    <p:animEffect transition="in" filter="fade">
                                      <p:cBhvr>
                                        <p:cTn id="34" dur="1000"/>
                                        <p:tgtEl>
                                          <p:spTgt spid="8195">
                                            <p:txEl>
                                              <p:pRg st="8" end="8"/>
                                            </p:txEl>
                                          </p:spTgt>
                                        </p:tgtEl>
                                      </p:cBhvr>
                                    </p:animEffect>
                                    <p:anim calcmode="lin" valueType="num">
                                      <p:cBhvr>
                                        <p:cTn id="35" dur="1000" fill="hold"/>
                                        <p:tgtEl>
                                          <p:spTgt spid="8195">
                                            <p:txEl>
                                              <p:pRg st="8" end="8"/>
                                            </p:txEl>
                                          </p:spTgt>
                                        </p:tgtEl>
                                        <p:attrNameLst>
                                          <p:attrName>ppt_x</p:attrName>
                                        </p:attrNameLst>
                                      </p:cBhvr>
                                      <p:tavLst>
                                        <p:tav tm="0">
                                          <p:val>
                                            <p:strVal val="#ppt_x"/>
                                          </p:val>
                                        </p:tav>
                                        <p:tav tm="100000">
                                          <p:val>
                                            <p:strVal val="#ppt_x"/>
                                          </p:val>
                                        </p:tav>
                                      </p:tavLst>
                                    </p:anim>
                                    <p:anim calcmode="lin" valueType="num">
                                      <p:cBhvr>
                                        <p:cTn id="36" dur="1000" fill="hold"/>
                                        <p:tgtEl>
                                          <p:spTgt spid="819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8195">
                                            <p:txEl>
                                              <p:pRg st="10" end="10"/>
                                            </p:txEl>
                                          </p:spTgt>
                                        </p:tgtEl>
                                        <p:attrNameLst>
                                          <p:attrName>style.visibility</p:attrName>
                                        </p:attrNameLst>
                                      </p:cBhvr>
                                      <p:to>
                                        <p:strVal val="visible"/>
                                      </p:to>
                                    </p:set>
                                    <p:animEffect transition="in" filter="fade">
                                      <p:cBhvr>
                                        <p:cTn id="41" dur="1000"/>
                                        <p:tgtEl>
                                          <p:spTgt spid="8195">
                                            <p:txEl>
                                              <p:pRg st="10" end="10"/>
                                            </p:txEl>
                                          </p:spTgt>
                                        </p:tgtEl>
                                      </p:cBhvr>
                                    </p:animEffect>
                                    <p:anim calcmode="lin" valueType="num">
                                      <p:cBhvr>
                                        <p:cTn id="42" dur="1000" fill="hold"/>
                                        <p:tgtEl>
                                          <p:spTgt spid="8195">
                                            <p:txEl>
                                              <p:pRg st="10" end="10"/>
                                            </p:txEl>
                                          </p:spTgt>
                                        </p:tgtEl>
                                        <p:attrNameLst>
                                          <p:attrName>ppt_x</p:attrName>
                                        </p:attrNameLst>
                                      </p:cBhvr>
                                      <p:tavLst>
                                        <p:tav tm="0">
                                          <p:val>
                                            <p:strVal val="#ppt_x"/>
                                          </p:val>
                                        </p:tav>
                                        <p:tav tm="100000">
                                          <p:val>
                                            <p:strVal val="#ppt_x"/>
                                          </p:val>
                                        </p:tav>
                                      </p:tavLst>
                                    </p:anim>
                                    <p:anim calcmode="lin" valueType="num">
                                      <p:cBhvr>
                                        <p:cTn id="43" dur="1000" fill="hold"/>
                                        <p:tgtEl>
                                          <p:spTgt spid="8195">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8195">
                                            <p:txEl>
                                              <p:pRg st="12" end="12"/>
                                            </p:txEl>
                                          </p:spTgt>
                                        </p:tgtEl>
                                        <p:attrNameLst>
                                          <p:attrName>style.visibility</p:attrName>
                                        </p:attrNameLst>
                                      </p:cBhvr>
                                      <p:to>
                                        <p:strVal val="visible"/>
                                      </p:to>
                                    </p:set>
                                    <p:animEffect transition="in" filter="fade">
                                      <p:cBhvr>
                                        <p:cTn id="48" dur="1000"/>
                                        <p:tgtEl>
                                          <p:spTgt spid="8195">
                                            <p:txEl>
                                              <p:pRg st="12" end="12"/>
                                            </p:txEl>
                                          </p:spTgt>
                                        </p:tgtEl>
                                      </p:cBhvr>
                                    </p:animEffect>
                                    <p:anim calcmode="lin" valueType="num">
                                      <p:cBhvr>
                                        <p:cTn id="49" dur="1000" fill="hold"/>
                                        <p:tgtEl>
                                          <p:spTgt spid="8195">
                                            <p:txEl>
                                              <p:pRg st="12" end="12"/>
                                            </p:txEl>
                                          </p:spTgt>
                                        </p:tgtEl>
                                        <p:attrNameLst>
                                          <p:attrName>ppt_x</p:attrName>
                                        </p:attrNameLst>
                                      </p:cBhvr>
                                      <p:tavLst>
                                        <p:tav tm="0">
                                          <p:val>
                                            <p:strVal val="#ppt_x"/>
                                          </p:val>
                                        </p:tav>
                                        <p:tav tm="100000">
                                          <p:val>
                                            <p:strVal val="#ppt_x"/>
                                          </p:val>
                                        </p:tav>
                                      </p:tavLst>
                                    </p:anim>
                                    <p:anim calcmode="lin" valueType="num">
                                      <p:cBhvr>
                                        <p:cTn id="50" dur="1000" fill="hold"/>
                                        <p:tgtEl>
                                          <p:spTgt spid="8195">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8195">
                                            <p:txEl>
                                              <p:pRg st="13" end="13"/>
                                            </p:txEl>
                                          </p:spTgt>
                                        </p:tgtEl>
                                        <p:attrNameLst>
                                          <p:attrName>style.visibility</p:attrName>
                                        </p:attrNameLst>
                                      </p:cBhvr>
                                      <p:to>
                                        <p:strVal val="visible"/>
                                      </p:to>
                                    </p:set>
                                    <p:animEffect transition="in" filter="fade">
                                      <p:cBhvr>
                                        <p:cTn id="55" dur="1000"/>
                                        <p:tgtEl>
                                          <p:spTgt spid="8195">
                                            <p:txEl>
                                              <p:pRg st="13" end="13"/>
                                            </p:txEl>
                                          </p:spTgt>
                                        </p:tgtEl>
                                      </p:cBhvr>
                                    </p:animEffect>
                                    <p:anim calcmode="lin" valueType="num">
                                      <p:cBhvr>
                                        <p:cTn id="56" dur="1000" fill="hold"/>
                                        <p:tgtEl>
                                          <p:spTgt spid="8195">
                                            <p:txEl>
                                              <p:pRg st="13" end="13"/>
                                            </p:txEl>
                                          </p:spTgt>
                                        </p:tgtEl>
                                        <p:attrNameLst>
                                          <p:attrName>ppt_x</p:attrName>
                                        </p:attrNameLst>
                                      </p:cBhvr>
                                      <p:tavLst>
                                        <p:tav tm="0">
                                          <p:val>
                                            <p:strVal val="#ppt_x"/>
                                          </p:val>
                                        </p:tav>
                                        <p:tav tm="100000">
                                          <p:val>
                                            <p:strVal val="#ppt_x"/>
                                          </p:val>
                                        </p:tav>
                                      </p:tavLst>
                                    </p:anim>
                                    <p:anim calcmode="lin" valueType="num">
                                      <p:cBhvr>
                                        <p:cTn id="57" dur="1000" fill="hold"/>
                                        <p:tgtEl>
                                          <p:spTgt spid="8195">
                                            <p:txEl>
                                              <p:pRg st="13" end="13"/>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8195">
                                            <p:txEl>
                                              <p:pRg st="14" end="14"/>
                                            </p:txEl>
                                          </p:spTgt>
                                        </p:tgtEl>
                                        <p:attrNameLst>
                                          <p:attrName>style.visibility</p:attrName>
                                        </p:attrNameLst>
                                      </p:cBhvr>
                                      <p:to>
                                        <p:strVal val="visible"/>
                                      </p:to>
                                    </p:set>
                                    <p:animEffect transition="in" filter="fade">
                                      <p:cBhvr>
                                        <p:cTn id="60" dur="1000"/>
                                        <p:tgtEl>
                                          <p:spTgt spid="8195">
                                            <p:txEl>
                                              <p:pRg st="14" end="14"/>
                                            </p:txEl>
                                          </p:spTgt>
                                        </p:tgtEl>
                                      </p:cBhvr>
                                    </p:animEffect>
                                    <p:anim calcmode="lin" valueType="num">
                                      <p:cBhvr>
                                        <p:cTn id="61" dur="1000" fill="hold"/>
                                        <p:tgtEl>
                                          <p:spTgt spid="8195">
                                            <p:txEl>
                                              <p:pRg st="14" end="14"/>
                                            </p:txEl>
                                          </p:spTgt>
                                        </p:tgtEl>
                                        <p:attrNameLst>
                                          <p:attrName>ppt_x</p:attrName>
                                        </p:attrNameLst>
                                      </p:cBhvr>
                                      <p:tavLst>
                                        <p:tav tm="0">
                                          <p:val>
                                            <p:strVal val="#ppt_x"/>
                                          </p:val>
                                        </p:tav>
                                        <p:tav tm="100000">
                                          <p:val>
                                            <p:strVal val="#ppt_x"/>
                                          </p:val>
                                        </p:tav>
                                      </p:tavLst>
                                    </p:anim>
                                    <p:anim calcmode="lin" valueType="num">
                                      <p:cBhvr>
                                        <p:cTn id="62" dur="1000" fill="hold"/>
                                        <p:tgtEl>
                                          <p:spTgt spid="8195">
                                            <p:txEl>
                                              <p:pRg st="14" end="14"/>
                                            </p:txEl>
                                          </p:spTgt>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8195">
                                            <p:txEl>
                                              <p:pRg st="15" end="15"/>
                                            </p:txEl>
                                          </p:spTgt>
                                        </p:tgtEl>
                                        <p:attrNameLst>
                                          <p:attrName>style.visibility</p:attrName>
                                        </p:attrNameLst>
                                      </p:cBhvr>
                                      <p:to>
                                        <p:strVal val="visible"/>
                                      </p:to>
                                    </p:set>
                                    <p:animEffect transition="in" filter="fade">
                                      <p:cBhvr>
                                        <p:cTn id="65" dur="1000"/>
                                        <p:tgtEl>
                                          <p:spTgt spid="8195">
                                            <p:txEl>
                                              <p:pRg st="15" end="15"/>
                                            </p:txEl>
                                          </p:spTgt>
                                        </p:tgtEl>
                                      </p:cBhvr>
                                    </p:animEffect>
                                    <p:anim calcmode="lin" valueType="num">
                                      <p:cBhvr>
                                        <p:cTn id="66" dur="1000" fill="hold"/>
                                        <p:tgtEl>
                                          <p:spTgt spid="8195">
                                            <p:txEl>
                                              <p:pRg st="15" end="15"/>
                                            </p:txEl>
                                          </p:spTgt>
                                        </p:tgtEl>
                                        <p:attrNameLst>
                                          <p:attrName>ppt_x</p:attrName>
                                        </p:attrNameLst>
                                      </p:cBhvr>
                                      <p:tavLst>
                                        <p:tav tm="0">
                                          <p:val>
                                            <p:strVal val="#ppt_x"/>
                                          </p:val>
                                        </p:tav>
                                        <p:tav tm="100000">
                                          <p:val>
                                            <p:strVal val="#ppt_x"/>
                                          </p:val>
                                        </p:tav>
                                      </p:tavLst>
                                    </p:anim>
                                    <p:anim calcmode="lin" valueType="num">
                                      <p:cBhvr>
                                        <p:cTn id="67" dur="1000" fill="hold"/>
                                        <p:tgtEl>
                                          <p:spTgt spid="8195">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endParaRPr lang="en-US"/>
          </a:p>
        </p:txBody>
      </p:sp>
      <p:sp>
        <p:nvSpPr>
          <p:cNvPr id="5123" name="Rectangle 3"/>
          <p:cNvSpPr>
            <a:spLocks noGrp="1" noChangeArrowheads="1"/>
          </p:cNvSpPr>
          <p:nvPr>
            <p:ph type="body" idx="1"/>
          </p:nvPr>
        </p:nvSpPr>
        <p:spPr>
          <a:xfrm>
            <a:off x="0" y="-228600"/>
            <a:ext cx="9144000" cy="6858000"/>
          </a:xfrm>
        </p:spPr>
        <p:txBody>
          <a:bodyPr/>
          <a:lstStyle/>
          <a:p>
            <a:pPr>
              <a:lnSpc>
                <a:spcPct val="80000"/>
              </a:lnSpc>
              <a:buFontTx/>
              <a:buNone/>
            </a:pPr>
            <a:r>
              <a:rPr lang="en-US" sz="2800"/>
              <a:t>	</a:t>
            </a:r>
          </a:p>
          <a:p>
            <a:pPr>
              <a:lnSpc>
                <a:spcPct val="80000"/>
              </a:lnSpc>
              <a:buFontTx/>
              <a:buNone/>
            </a:pPr>
            <a:r>
              <a:rPr lang="en-US" sz="2800"/>
              <a:t>	Now for –ir verbs.  Drop the –ir and add the following endings:</a:t>
            </a:r>
          </a:p>
          <a:p>
            <a:pPr>
              <a:lnSpc>
                <a:spcPct val="80000"/>
              </a:lnSpc>
              <a:buFontTx/>
              <a:buNone/>
            </a:pPr>
            <a:endParaRPr lang="en-US" sz="1000"/>
          </a:p>
          <a:p>
            <a:pPr>
              <a:lnSpc>
                <a:spcPct val="80000"/>
              </a:lnSpc>
              <a:buFontTx/>
              <a:buNone/>
            </a:pPr>
            <a:r>
              <a:rPr lang="en-US" sz="2800"/>
              <a:t>						   </a:t>
            </a:r>
            <a:r>
              <a:rPr lang="en-US" sz="2800" u="sng"/>
              <a:t>abrir (to open)</a:t>
            </a:r>
          </a:p>
          <a:p>
            <a:pPr>
              <a:lnSpc>
                <a:spcPct val="80000"/>
              </a:lnSpc>
              <a:buFontTx/>
              <a:buNone/>
            </a:pPr>
            <a:r>
              <a:rPr lang="en-US" sz="2800"/>
              <a:t>	</a:t>
            </a:r>
            <a:r>
              <a:rPr lang="en-US" sz="2800">
                <a:solidFill>
                  <a:srgbClr val="0357FF"/>
                </a:solidFill>
              </a:rPr>
              <a:t>-o		-imos	</a:t>
            </a:r>
            <a:r>
              <a:rPr lang="en-US" sz="2800"/>
              <a:t>		abr</a:t>
            </a:r>
            <a:r>
              <a:rPr lang="en-US" sz="2800">
                <a:solidFill>
                  <a:srgbClr val="0357FF"/>
                </a:solidFill>
              </a:rPr>
              <a:t>o</a:t>
            </a:r>
            <a:r>
              <a:rPr lang="en-US" sz="2800"/>
              <a:t>		abr</a:t>
            </a:r>
            <a:r>
              <a:rPr lang="en-US" sz="2800">
                <a:solidFill>
                  <a:srgbClr val="0357FF"/>
                </a:solidFill>
              </a:rPr>
              <a:t>imos</a:t>
            </a:r>
          </a:p>
          <a:p>
            <a:pPr>
              <a:lnSpc>
                <a:spcPct val="80000"/>
              </a:lnSpc>
              <a:buFontTx/>
              <a:buNone/>
            </a:pPr>
            <a:r>
              <a:rPr lang="en-US" sz="2800"/>
              <a:t>	</a:t>
            </a:r>
            <a:r>
              <a:rPr lang="en-US" sz="2800">
                <a:solidFill>
                  <a:srgbClr val="0357FF"/>
                </a:solidFill>
              </a:rPr>
              <a:t>-es		-ís</a:t>
            </a:r>
            <a:r>
              <a:rPr lang="en-US" sz="2800"/>
              <a:t>			abr</a:t>
            </a:r>
            <a:r>
              <a:rPr lang="en-US" sz="2800">
                <a:solidFill>
                  <a:srgbClr val="0357FF"/>
                </a:solidFill>
              </a:rPr>
              <a:t>es</a:t>
            </a:r>
            <a:r>
              <a:rPr lang="en-US" sz="2800"/>
              <a:t>		abr</a:t>
            </a:r>
            <a:r>
              <a:rPr lang="en-US" sz="2800">
                <a:solidFill>
                  <a:srgbClr val="0357FF"/>
                </a:solidFill>
              </a:rPr>
              <a:t>ís</a:t>
            </a:r>
          </a:p>
          <a:p>
            <a:pPr>
              <a:lnSpc>
                <a:spcPct val="80000"/>
              </a:lnSpc>
              <a:buFontTx/>
              <a:buNone/>
            </a:pPr>
            <a:r>
              <a:rPr lang="en-US" sz="2800"/>
              <a:t>	</a:t>
            </a:r>
            <a:r>
              <a:rPr lang="en-US" sz="2800">
                <a:solidFill>
                  <a:srgbClr val="0357FF"/>
                </a:solidFill>
              </a:rPr>
              <a:t>-e		-en</a:t>
            </a:r>
            <a:r>
              <a:rPr lang="en-US" sz="2800"/>
              <a:t>			abr</a:t>
            </a:r>
            <a:r>
              <a:rPr lang="en-US" sz="2800">
                <a:solidFill>
                  <a:srgbClr val="0357FF"/>
                </a:solidFill>
              </a:rPr>
              <a:t>e</a:t>
            </a:r>
            <a:r>
              <a:rPr lang="en-US" sz="2800"/>
              <a:t>		abr</a:t>
            </a:r>
            <a:r>
              <a:rPr lang="en-US" sz="2800">
                <a:solidFill>
                  <a:srgbClr val="0357FF"/>
                </a:solidFill>
              </a:rPr>
              <a:t>en</a:t>
            </a:r>
          </a:p>
          <a:p>
            <a:pPr>
              <a:lnSpc>
                <a:spcPct val="80000"/>
              </a:lnSpc>
              <a:buFontTx/>
              <a:buNone/>
            </a:pPr>
            <a:endParaRPr lang="en-US" sz="1000"/>
          </a:p>
          <a:p>
            <a:pPr>
              <a:lnSpc>
                <a:spcPct val="80000"/>
              </a:lnSpc>
              <a:buFontTx/>
              <a:buNone/>
            </a:pPr>
            <a:r>
              <a:rPr lang="en-US" sz="2800"/>
              <a:t>	Do you see what the difference is between –er and –ir verbs?  They’re just alike except for the </a:t>
            </a:r>
            <a:r>
              <a:rPr lang="en-US" sz="2800" u="sng"/>
              <a:t>nosotros</a:t>
            </a:r>
            <a:r>
              <a:rPr lang="en-US" sz="2800"/>
              <a:t> and </a:t>
            </a:r>
            <a:r>
              <a:rPr lang="en-US" sz="2800" u="sng"/>
              <a:t>vosotros</a:t>
            </a:r>
            <a:r>
              <a:rPr lang="en-US" sz="2800"/>
              <a:t> forms:</a:t>
            </a:r>
          </a:p>
          <a:p>
            <a:pPr>
              <a:lnSpc>
                <a:spcPct val="80000"/>
              </a:lnSpc>
              <a:buFontTx/>
              <a:buNone/>
            </a:pPr>
            <a:endParaRPr lang="en-US" sz="2800"/>
          </a:p>
          <a:p>
            <a:pPr>
              <a:lnSpc>
                <a:spcPct val="80000"/>
              </a:lnSpc>
              <a:buFontTx/>
              <a:buNone/>
            </a:pPr>
            <a:r>
              <a:rPr lang="en-US" sz="1200"/>
              <a:t>                            </a:t>
            </a:r>
            <a:r>
              <a:rPr lang="en-US" sz="2800"/>
              <a:t>-er</a:t>
            </a:r>
            <a:r>
              <a:rPr lang="en-US" sz="1200"/>
              <a:t>					  </a:t>
            </a:r>
            <a:r>
              <a:rPr lang="en-US" sz="2800"/>
              <a:t>-ir</a:t>
            </a:r>
          </a:p>
          <a:p>
            <a:pPr>
              <a:lnSpc>
                <a:spcPct val="80000"/>
              </a:lnSpc>
              <a:buFontTx/>
              <a:buNone/>
            </a:pPr>
            <a:r>
              <a:rPr lang="en-US" sz="2800"/>
              <a:t>	-o		-</a:t>
            </a:r>
            <a:r>
              <a:rPr lang="en-US" sz="2800" b="1">
                <a:solidFill>
                  <a:srgbClr val="00B058"/>
                </a:solidFill>
              </a:rPr>
              <a:t>emos</a:t>
            </a:r>
            <a:r>
              <a:rPr lang="en-US" sz="2800"/>
              <a:t>		-o		-</a:t>
            </a:r>
            <a:r>
              <a:rPr lang="en-US" sz="2800" b="1">
                <a:solidFill>
                  <a:srgbClr val="00B058"/>
                </a:solidFill>
              </a:rPr>
              <a:t>imos</a:t>
            </a:r>
          </a:p>
          <a:p>
            <a:pPr>
              <a:lnSpc>
                <a:spcPct val="80000"/>
              </a:lnSpc>
              <a:buFontTx/>
              <a:buNone/>
            </a:pPr>
            <a:r>
              <a:rPr lang="en-US" sz="2800"/>
              <a:t>	-es		-</a:t>
            </a:r>
            <a:r>
              <a:rPr lang="en-US" sz="2800" b="1">
                <a:solidFill>
                  <a:srgbClr val="00B058"/>
                </a:solidFill>
              </a:rPr>
              <a:t>éis</a:t>
            </a:r>
            <a:r>
              <a:rPr lang="en-US" sz="2800"/>
              <a:t>			-es		-</a:t>
            </a:r>
            <a:r>
              <a:rPr lang="en-US" sz="2800" b="1">
                <a:solidFill>
                  <a:srgbClr val="00B058"/>
                </a:solidFill>
              </a:rPr>
              <a:t>ís</a:t>
            </a:r>
          </a:p>
          <a:p>
            <a:pPr>
              <a:lnSpc>
                <a:spcPct val="80000"/>
              </a:lnSpc>
              <a:buFontTx/>
              <a:buNone/>
            </a:pPr>
            <a:r>
              <a:rPr lang="en-US" sz="2800"/>
              <a:t>	-e		-en			-e		-en</a:t>
            </a:r>
          </a:p>
          <a:p>
            <a:pPr>
              <a:lnSpc>
                <a:spcPct val="80000"/>
              </a:lnSpc>
              <a:buFontTx/>
              <a:buNone/>
            </a:pP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Effect transition="in" filter="fade">
                                      <p:cBhvr>
                                        <p:cTn id="7" dur="1000"/>
                                        <p:tgtEl>
                                          <p:spTgt spid="5123">
                                            <p:txEl>
                                              <p:pRg st="1" end="1"/>
                                            </p:txEl>
                                          </p:spTgt>
                                        </p:tgtEl>
                                      </p:cBhvr>
                                    </p:animEffect>
                                    <p:anim calcmode="lin" valueType="num">
                                      <p:cBhvr>
                                        <p:cTn id="8"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123">
                                            <p:txEl>
                                              <p:pRg st="3" end="3"/>
                                            </p:txEl>
                                          </p:spTgt>
                                        </p:tgtEl>
                                        <p:attrNameLst>
                                          <p:attrName>style.visibility</p:attrName>
                                        </p:attrNameLst>
                                      </p:cBhvr>
                                      <p:to>
                                        <p:strVal val="visible"/>
                                      </p:to>
                                    </p:set>
                                    <p:animEffect transition="in" filter="fade">
                                      <p:cBhvr>
                                        <p:cTn id="14" dur="1000"/>
                                        <p:tgtEl>
                                          <p:spTgt spid="5123">
                                            <p:txEl>
                                              <p:pRg st="3" end="3"/>
                                            </p:txEl>
                                          </p:spTgt>
                                        </p:tgtEl>
                                      </p:cBhvr>
                                    </p:animEffect>
                                    <p:anim calcmode="lin" valueType="num">
                                      <p:cBhvr>
                                        <p:cTn id="15"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5123">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Effect transition="in" filter="fade">
                                      <p:cBhvr>
                                        <p:cTn id="19" dur="1000"/>
                                        <p:tgtEl>
                                          <p:spTgt spid="5123">
                                            <p:txEl>
                                              <p:pRg st="4" end="4"/>
                                            </p:txEl>
                                          </p:spTgt>
                                        </p:tgtEl>
                                      </p:cBhvr>
                                    </p:animEffect>
                                    <p:anim calcmode="lin" valueType="num">
                                      <p:cBhvr>
                                        <p:cTn id="20" dur="1000" fill="hold"/>
                                        <p:tgtEl>
                                          <p:spTgt spid="512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512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5123">
                                            <p:txEl>
                                              <p:pRg st="5" end="5"/>
                                            </p:txEl>
                                          </p:spTgt>
                                        </p:tgtEl>
                                        <p:attrNameLst>
                                          <p:attrName>style.visibility</p:attrName>
                                        </p:attrNameLst>
                                      </p:cBhvr>
                                      <p:to>
                                        <p:strVal val="visible"/>
                                      </p:to>
                                    </p:set>
                                    <p:animEffect transition="in" filter="fade">
                                      <p:cBhvr>
                                        <p:cTn id="24" dur="1000"/>
                                        <p:tgtEl>
                                          <p:spTgt spid="5123">
                                            <p:txEl>
                                              <p:pRg st="5" end="5"/>
                                            </p:txEl>
                                          </p:spTgt>
                                        </p:tgtEl>
                                      </p:cBhvr>
                                    </p:animEffect>
                                    <p:anim calcmode="lin" valueType="num">
                                      <p:cBhvr>
                                        <p:cTn id="25" dur="1000" fill="hold"/>
                                        <p:tgtEl>
                                          <p:spTgt spid="512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5123">
                                            <p:txEl>
                                              <p:pRg st="5" end="5"/>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5123">
                                            <p:txEl>
                                              <p:pRg st="6" end="6"/>
                                            </p:txEl>
                                          </p:spTgt>
                                        </p:tgtEl>
                                        <p:attrNameLst>
                                          <p:attrName>style.visibility</p:attrName>
                                        </p:attrNameLst>
                                      </p:cBhvr>
                                      <p:to>
                                        <p:strVal val="visible"/>
                                      </p:to>
                                    </p:set>
                                    <p:animEffect transition="in" filter="fade">
                                      <p:cBhvr>
                                        <p:cTn id="29" dur="1000"/>
                                        <p:tgtEl>
                                          <p:spTgt spid="5123">
                                            <p:txEl>
                                              <p:pRg st="6" end="6"/>
                                            </p:txEl>
                                          </p:spTgt>
                                        </p:tgtEl>
                                      </p:cBhvr>
                                    </p:animEffect>
                                    <p:anim calcmode="lin" valueType="num">
                                      <p:cBhvr>
                                        <p:cTn id="30" dur="1000" fill="hold"/>
                                        <p:tgtEl>
                                          <p:spTgt spid="5123">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512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5123">
                                            <p:txEl>
                                              <p:pRg st="8" end="8"/>
                                            </p:txEl>
                                          </p:spTgt>
                                        </p:tgtEl>
                                        <p:attrNameLst>
                                          <p:attrName>style.visibility</p:attrName>
                                        </p:attrNameLst>
                                      </p:cBhvr>
                                      <p:to>
                                        <p:strVal val="visible"/>
                                      </p:to>
                                    </p:set>
                                    <p:animEffect transition="in" filter="fade">
                                      <p:cBhvr>
                                        <p:cTn id="36" dur="1000"/>
                                        <p:tgtEl>
                                          <p:spTgt spid="5123">
                                            <p:txEl>
                                              <p:pRg st="8" end="8"/>
                                            </p:txEl>
                                          </p:spTgt>
                                        </p:tgtEl>
                                      </p:cBhvr>
                                    </p:animEffect>
                                    <p:anim calcmode="lin" valueType="num">
                                      <p:cBhvr>
                                        <p:cTn id="37" dur="1000" fill="hold"/>
                                        <p:tgtEl>
                                          <p:spTgt spid="5123">
                                            <p:txEl>
                                              <p:pRg st="8" end="8"/>
                                            </p:txEl>
                                          </p:spTgt>
                                        </p:tgtEl>
                                        <p:attrNameLst>
                                          <p:attrName>ppt_x</p:attrName>
                                        </p:attrNameLst>
                                      </p:cBhvr>
                                      <p:tavLst>
                                        <p:tav tm="0">
                                          <p:val>
                                            <p:strVal val="#ppt_x"/>
                                          </p:val>
                                        </p:tav>
                                        <p:tav tm="100000">
                                          <p:val>
                                            <p:strVal val="#ppt_x"/>
                                          </p:val>
                                        </p:tav>
                                      </p:tavLst>
                                    </p:anim>
                                    <p:anim calcmode="lin" valueType="num">
                                      <p:cBhvr>
                                        <p:cTn id="38" dur="1000" fill="hold"/>
                                        <p:tgtEl>
                                          <p:spTgt spid="512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5123">
                                            <p:txEl>
                                              <p:pRg st="10" end="10"/>
                                            </p:txEl>
                                          </p:spTgt>
                                        </p:tgtEl>
                                        <p:attrNameLst>
                                          <p:attrName>style.visibility</p:attrName>
                                        </p:attrNameLst>
                                      </p:cBhvr>
                                      <p:to>
                                        <p:strVal val="visible"/>
                                      </p:to>
                                    </p:set>
                                    <p:animEffect transition="in" filter="fade">
                                      <p:cBhvr>
                                        <p:cTn id="43" dur="1000"/>
                                        <p:tgtEl>
                                          <p:spTgt spid="5123">
                                            <p:txEl>
                                              <p:pRg st="10" end="10"/>
                                            </p:txEl>
                                          </p:spTgt>
                                        </p:tgtEl>
                                      </p:cBhvr>
                                    </p:animEffect>
                                    <p:anim calcmode="lin" valueType="num">
                                      <p:cBhvr>
                                        <p:cTn id="44" dur="1000" fill="hold"/>
                                        <p:tgtEl>
                                          <p:spTgt spid="5123">
                                            <p:txEl>
                                              <p:pRg st="10" end="10"/>
                                            </p:txEl>
                                          </p:spTgt>
                                        </p:tgtEl>
                                        <p:attrNameLst>
                                          <p:attrName>ppt_x</p:attrName>
                                        </p:attrNameLst>
                                      </p:cBhvr>
                                      <p:tavLst>
                                        <p:tav tm="0">
                                          <p:val>
                                            <p:strVal val="#ppt_x"/>
                                          </p:val>
                                        </p:tav>
                                        <p:tav tm="100000">
                                          <p:val>
                                            <p:strVal val="#ppt_x"/>
                                          </p:val>
                                        </p:tav>
                                      </p:tavLst>
                                    </p:anim>
                                    <p:anim calcmode="lin" valueType="num">
                                      <p:cBhvr>
                                        <p:cTn id="45" dur="1000" fill="hold"/>
                                        <p:tgtEl>
                                          <p:spTgt spid="5123">
                                            <p:txEl>
                                              <p:pRg st="10" end="10"/>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5123">
                                            <p:txEl>
                                              <p:pRg st="11" end="11"/>
                                            </p:txEl>
                                          </p:spTgt>
                                        </p:tgtEl>
                                        <p:attrNameLst>
                                          <p:attrName>style.visibility</p:attrName>
                                        </p:attrNameLst>
                                      </p:cBhvr>
                                      <p:to>
                                        <p:strVal val="visible"/>
                                      </p:to>
                                    </p:set>
                                    <p:animEffect transition="in" filter="fade">
                                      <p:cBhvr>
                                        <p:cTn id="48" dur="1000"/>
                                        <p:tgtEl>
                                          <p:spTgt spid="5123">
                                            <p:txEl>
                                              <p:pRg st="11" end="11"/>
                                            </p:txEl>
                                          </p:spTgt>
                                        </p:tgtEl>
                                      </p:cBhvr>
                                    </p:animEffect>
                                    <p:anim calcmode="lin" valueType="num">
                                      <p:cBhvr>
                                        <p:cTn id="49" dur="1000" fill="hold"/>
                                        <p:tgtEl>
                                          <p:spTgt spid="5123">
                                            <p:txEl>
                                              <p:pRg st="11" end="11"/>
                                            </p:txEl>
                                          </p:spTgt>
                                        </p:tgtEl>
                                        <p:attrNameLst>
                                          <p:attrName>ppt_x</p:attrName>
                                        </p:attrNameLst>
                                      </p:cBhvr>
                                      <p:tavLst>
                                        <p:tav tm="0">
                                          <p:val>
                                            <p:strVal val="#ppt_x"/>
                                          </p:val>
                                        </p:tav>
                                        <p:tav tm="100000">
                                          <p:val>
                                            <p:strVal val="#ppt_x"/>
                                          </p:val>
                                        </p:tav>
                                      </p:tavLst>
                                    </p:anim>
                                    <p:anim calcmode="lin" valueType="num">
                                      <p:cBhvr>
                                        <p:cTn id="50" dur="1000" fill="hold"/>
                                        <p:tgtEl>
                                          <p:spTgt spid="5123">
                                            <p:txEl>
                                              <p:pRg st="11" end="11"/>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5123">
                                            <p:txEl>
                                              <p:pRg st="12" end="12"/>
                                            </p:txEl>
                                          </p:spTgt>
                                        </p:tgtEl>
                                        <p:attrNameLst>
                                          <p:attrName>style.visibility</p:attrName>
                                        </p:attrNameLst>
                                      </p:cBhvr>
                                      <p:to>
                                        <p:strVal val="visible"/>
                                      </p:to>
                                    </p:set>
                                    <p:animEffect transition="in" filter="fade">
                                      <p:cBhvr>
                                        <p:cTn id="53" dur="1000"/>
                                        <p:tgtEl>
                                          <p:spTgt spid="5123">
                                            <p:txEl>
                                              <p:pRg st="12" end="12"/>
                                            </p:txEl>
                                          </p:spTgt>
                                        </p:tgtEl>
                                      </p:cBhvr>
                                    </p:animEffect>
                                    <p:anim calcmode="lin" valueType="num">
                                      <p:cBhvr>
                                        <p:cTn id="54" dur="1000" fill="hold"/>
                                        <p:tgtEl>
                                          <p:spTgt spid="5123">
                                            <p:txEl>
                                              <p:pRg st="12" end="12"/>
                                            </p:txEl>
                                          </p:spTgt>
                                        </p:tgtEl>
                                        <p:attrNameLst>
                                          <p:attrName>ppt_x</p:attrName>
                                        </p:attrNameLst>
                                      </p:cBhvr>
                                      <p:tavLst>
                                        <p:tav tm="0">
                                          <p:val>
                                            <p:strVal val="#ppt_x"/>
                                          </p:val>
                                        </p:tav>
                                        <p:tav tm="100000">
                                          <p:val>
                                            <p:strVal val="#ppt_x"/>
                                          </p:val>
                                        </p:tav>
                                      </p:tavLst>
                                    </p:anim>
                                    <p:anim calcmode="lin" valueType="num">
                                      <p:cBhvr>
                                        <p:cTn id="55" dur="1000" fill="hold"/>
                                        <p:tgtEl>
                                          <p:spTgt spid="5123">
                                            <p:txEl>
                                              <p:pRg st="12" end="12"/>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5123">
                                            <p:txEl>
                                              <p:pRg st="13" end="13"/>
                                            </p:txEl>
                                          </p:spTgt>
                                        </p:tgtEl>
                                        <p:attrNameLst>
                                          <p:attrName>style.visibility</p:attrName>
                                        </p:attrNameLst>
                                      </p:cBhvr>
                                      <p:to>
                                        <p:strVal val="visible"/>
                                      </p:to>
                                    </p:set>
                                    <p:animEffect transition="in" filter="fade">
                                      <p:cBhvr>
                                        <p:cTn id="58" dur="1000"/>
                                        <p:tgtEl>
                                          <p:spTgt spid="5123">
                                            <p:txEl>
                                              <p:pRg st="13" end="13"/>
                                            </p:txEl>
                                          </p:spTgt>
                                        </p:tgtEl>
                                      </p:cBhvr>
                                    </p:animEffect>
                                    <p:anim calcmode="lin" valueType="num">
                                      <p:cBhvr>
                                        <p:cTn id="59" dur="1000" fill="hold"/>
                                        <p:tgtEl>
                                          <p:spTgt spid="5123">
                                            <p:txEl>
                                              <p:pRg st="13" end="13"/>
                                            </p:txEl>
                                          </p:spTgt>
                                        </p:tgtEl>
                                        <p:attrNameLst>
                                          <p:attrName>ppt_x</p:attrName>
                                        </p:attrNameLst>
                                      </p:cBhvr>
                                      <p:tavLst>
                                        <p:tav tm="0">
                                          <p:val>
                                            <p:strVal val="#ppt_x"/>
                                          </p:val>
                                        </p:tav>
                                        <p:tav tm="100000">
                                          <p:val>
                                            <p:strVal val="#ppt_x"/>
                                          </p:val>
                                        </p:tav>
                                      </p:tavLst>
                                    </p:anim>
                                    <p:anim calcmode="lin" valueType="num">
                                      <p:cBhvr>
                                        <p:cTn id="60" dur="1000" fill="hold"/>
                                        <p:tgtEl>
                                          <p:spTgt spid="512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endParaRPr lang="en-US"/>
          </a:p>
        </p:txBody>
      </p:sp>
      <p:sp>
        <p:nvSpPr>
          <p:cNvPr id="6147" name="Rectangle 3"/>
          <p:cNvSpPr>
            <a:spLocks noGrp="1" noChangeArrowheads="1"/>
          </p:cNvSpPr>
          <p:nvPr>
            <p:ph type="body" idx="1"/>
          </p:nvPr>
        </p:nvSpPr>
        <p:spPr/>
        <p:txBody>
          <a:bodyPr/>
          <a:lstStyle/>
          <a:p>
            <a:pPr>
              <a:buFontTx/>
              <a:buNone/>
            </a:pPr>
            <a:r>
              <a:rPr lang="en-US"/>
              <a:t>	So the only difference between –ar verbs and –er verbs is that you use e’s instead of a’s in the –er verbs.  And the only difference between –er verbs and –ir verbs is the </a:t>
            </a:r>
            <a:r>
              <a:rPr lang="en-US" u="sng"/>
              <a:t>nosotros</a:t>
            </a:r>
            <a:r>
              <a:rPr lang="en-US"/>
              <a:t> and </a:t>
            </a:r>
            <a:r>
              <a:rPr lang="en-US" u="sng"/>
              <a:t>vosotros</a:t>
            </a:r>
            <a:r>
              <a:rPr lang="en-US"/>
              <a:t> forms.</a:t>
            </a: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endParaRPr lang="en-US"/>
          </a:p>
        </p:txBody>
      </p:sp>
      <p:sp>
        <p:nvSpPr>
          <p:cNvPr id="9219" name="Rectangle 3"/>
          <p:cNvSpPr>
            <a:spLocks noGrp="1" noChangeArrowheads="1"/>
          </p:cNvSpPr>
          <p:nvPr>
            <p:ph type="body" idx="1"/>
          </p:nvPr>
        </p:nvSpPr>
        <p:spPr>
          <a:xfrm>
            <a:off x="0" y="762000"/>
            <a:ext cx="9144000" cy="5821363"/>
          </a:xfrm>
        </p:spPr>
        <p:txBody>
          <a:bodyPr/>
          <a:lstStyle/>
          <a:p>
            <a:pPr>
              <a:buFontTx/>
              <a:buNone/>
            </a:pPr>
            <a:r>
              <a:rPr lang="en-US"/>
              <a:t>   So when you’re conjugating verbs, be sure you know if the infinitive (the form ending in –ar or –er or -ir; e.g., </a:t>
            </a:r>
            <a:r>
              <a:rPr lang="en-US" i="1"/>
              <a:t>hablar</a:t>
            </a:r>
            <a:r>
              <a:rPr lang="en-US"/>
              <a:t> and </a:t>
            </a:r>
            <a:r>
              <a:rPr lang="en-US" i="1"/>
              <a:t>comer </a:t>
            </a:r>
            <a:r>
              <a:rPr lang="en-US"/>
              <a:t>and</a:t>
            </a:r>
            <a:r>
              <a:rPr lang="en-US" i="1"/>
              <a:t> abrir </a:t>
            </a:r>
            <a:r>
              <a:rPr lang="en-US"/>
              <a:t>are infinitives) ends with an –ar, –er, or –ir so you’ll know what ending to put on it:</a:t>
            </a:r>
          </a:p>
          <a:p>
            <a:pPr>
              <a:buFontTx/>
              <a:buNone/>
            </a:pPr>
            <a:endParaRPr lang="en-US"/>
          </a:p>
          <a:p>
            <a:pPr>
              <a:buFontTx/>
              <a:buNone/>
            </a:pPr>
            <a:r>
              <a:rPr lang="en-US"/>
              <a:t>You talk: habl</a:t>
            </a:r>
            <a:r>
              <a:rPr lang="en-US">
                <a:solidFill>
                  <a:srgbClr val="FF0066"/>
                </a:solidFill>
              </a:rPr>
              <a:t>a</a:t>
            </a:r>
            <a:r>
              <a:rPr lang="en-US">
                <a:solidFill>
                  <a:srgbClr val="65B957"/>
                </a:solidFill>
              </a:rPr>
              <a:t>s     </a:t>
            </a:r>
            <a:r>
              <a:rPr lang="en-US"/>
              <a:t>HABL</a:t>
            </a:r>
            <a:r>
              <a:rPr lang="en-US" b="1"/>
              <a:t>AR</a:t>
            </a:r>
            <a:r>
              <a:rPr lang="en-US"/>
              <a:t>	we talk:  habl</a:t>
            </a:r>
            <a:r>
              <a:rPr lang="en-US">
                <a:solidFill>
                  <a:srgbClr val="FF0066"/>
                </a:solidFill>
              </a:rPr>
              <a:t>a</a:t>
            </a:r>
            <a:r>
              <a:rPr lang="en-US">
                <a:solidFill>
                  <a:srgbClr val="65B957"/>
                </a:solidFill>
              </a:rPr>
              <a:t>mos</a:t>
            </a:r>
          </a:p>
          <a:p>
            <a:pPr>
              <a:buFontTx/>
              <a:buNone/>
            </a:pPr>
            <a:r>
              <a:rPr lang="en-US"/>
              <a:t>You eat:  com</a:t>
            </a:r>
            <a:r>
              <a:rPr lang="en-US">
                <a:solidFill>
                  <a:srgbClr val="FF0066"/>
                </a:solidFill>
              </a:rPr>
              <a:t>e</a:t>
            </a:r>
            <a:r>
              <a:rPr lang="en-US">
                <a:solidFill>
                  <a:srgbClr val="65B957"/>
                </a:solidFill>
              </a:rPr>
              <a:t>s     </a:t>
            </a:r>
            <a:r>
              <a:rPr lang="en-US"/>
              <a:t>COM</a:t>
            </a:r>
            <a:r>
              <a:rPr lang="en-US" b="1"/>
              <a:t>ER</a:t>
            </a:r>
            <a:r>
              <a:rPr lang="en-US"/>
              <a:t>	we eat:   com</a:t>
            </a:r>
            <a:r>
              <a:rPr lang="en-US">
                <a:solidFill>
                  <a:srgbClr val="FF0066"/>
                </a:solidFill>
              </a:rPr>
              <a:t>e</a:t>
            </a:r>
            <a:r>
              <a:rPr lang="en-US">
                <a:solidFill>
                  <a:srgbClr val="65B957"/>
                </a:solidFill>
              </a:rPr>
              <a:t>mos</a:t>
            </a:r>
          </a:p>
          <a:p>
            <a:pPr>
              <a:buFontTx/>
              <a:buNone/>
            </a:pPr>
            <a:r>
              <a:rPr lang="en-US"/>
              <a:t>You open: abr</a:t>
            </a:r>
            <a:r>
              <a:rPr lang="en-US">
                <a:solidFill>
                  <a:srgbClr val="FF0066"/>
                </a:solidFill>
              </a:rPr>
              <a:t>e</a:t>
            </a:r>
            <a:r>
              <a:rPr lang="en-US">
                <a:solidFill>
                  <a:srgbClr val="65B957"/>
                </a:solidFill>
              </a:rPr>
              <a:t>s     </a:t>
            </a:r>
            <a:r>
              <a:rPr lang="en-US"/>
              <a:t>ABR</a:t>
            </a:r>
            <a:r>
              <a:rPr lang="en-US" b="1"/>
              <a:t>IR</a:t>
            </a:r>
            <a:r>
              <a:rPr lang="en-US">
                <a:solidFill>
                  <a:srgbClr val="00B058"/>
                </a:solidFill>
              </a:rPr>
              <a:t>	</a:t>
            </a:r>
            <a:r>
              <a:rPr lang="en-US"/>
              <a:t>we open: abr</a:t>
            </a:r>
            <a:r>
              <a:rPr lang="en-US">
                <a:solidFill>
                  <a:srgbClr val="FF0066"/>
                </a:solidFill>
              </a:rPr>
              <a:t>i</a:t>
            </a:r>
            <a:r>
              <a:rPr lang="en-US">
                <a:solidFill>
                  <a:srgbClr val="65B957"/>
                </a:solidFill>
              </a:rPr>
              <a:t>mos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219">
                                            <p:txEl>
                                              <p:pRg st="2" end="2"/>
                                            </p:txEl>
                                          </p:spTgt>
                                        </p:tgtEl>
                                        <p:attrNameLst>
                                          <p:attrName>style.visibility</p:attrName>
                                        </p:attrNameLst>
                                      </p:cBhvr>
                                      <p:to>
                                        <p:strVal val="visible"/>
                                      </p:to>
                                    </p:set>
                                    <p:animEffect transition="in" filter="fade">
                                      <p:cBhvr>
                                        <p:cTn id="14" dur="1000"/>
                                        <p:tgtEl>
                                          <p:spTgt spid="9219">
                                            <p:txEl>
                                              <p:pRg st="2" end="2"/>
                                            </p:txEl>
                                          </p:spTgt>
                                        </p:tgtEl>
                                      </p:cBhvr>
                                    </p:animEffect>
                                    <p:anim calcmode="lin" valueType="num">
                                      <p:cBhvr>
                                        <p:cTn id="15"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animEffect transition="in" filter="fade">
                                      <p:cBhvr>
                                        <p:cTn id="19" dur="1000"/>
                                        <p:tgtEl>
                                          <p:spTgt spid="9219">
                                            <p:txEl>
                                              <p:pRg st="3" end="3"/>
                                            </p:txEl>
                                          </p:spTgt>
                                        </p:tgtEl>
                                      </p:cBhvr>
                                    </p:animEffect>
                                    <p:anim calcmode="lin" valueType="num">
                                      <p:cBhvr>
                                        <p:cTn id="20"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9219">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9219">
                                            <p:txEl>
                                              <p:pRg st="4" end="4"/>
                                            </p:txEl>
                                          </p:spTgt>
                                        </p:tgtEl>
                                        <p:attrNameLst>
                                          <p:attrName>style.visibility</p:attrName>
                                        </p:attrNameLst>
                                      </p:cBhvr>
                                      <p:to>
                                        <p:strVal val="visible"/>
                                      </p:to>
                                    </p:set>
                                    <p:animEffect transition="in" filter="fade">
                                      <p:cBhvr>
                                        <p:cTn id="24" dur="1000"/>
                                        <p:tgtEl>
                                          <p:spTgt spid="9219">
                                            <p:txEl>
                                              <p:pRg st="4" end="4"/>
                                            </p:txEl>
                                          </p:spTgt>
                                        </p:tgtEl>
                                      </p:cBhvr>
                                    </p:animEffect>
                                    <p:anim calcmode="lin" valueType="num">
                                      <p:cBhvr>
                                        <p:cTn id="25" dur="1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921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74</Words>
  <Application>Microsoft Office PowerPoint</Application>
  <PresentationFormat>On-screen Show (4:3)</PresentationFormat>
  <Paragraphs>50</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Regular Present Tense  -er and –ir  Verbs</vt:lpstr>
      <vt:lpstr>Slide 2</vt:lpstr>
      <vt:lpstr>Slide 3</vt:lpstr>
      <vt:lpstr>Slide 4</vt:lpstr>
      <vt:lpstr>Slide 5</vt:lpstr>
      <vt:lpstr>Slide 6</vt:lpstr>
    </vt:vector>
  </TitlesOfParts>
  <Company>Gordon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Regular Present Tense  –er and –ir  Verbs</dc:title>
  <dc:creator>k_guffey</dc:creator>
  <cp:lastModifiedBy>Bettye Mills</cp:lastModifiedBy>
  <cp:revision>15</cp:revision>
  <dcterms:created xsi:type="dcterms:W3CDTF">2008-08-27T21:49:52Z</dcterms:created>
  <dcterms:modified xsi:type="dcterms:W3CDTF">2011-05-15T16:27:19Z</dcterms:modified>
</cp:coreProperties>
</file>