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  <p:sldId id="274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11E0-AAA8-48D0-9689-25D6A04AFCA9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8050B-8EBE-48F9-9C6B-235D86C37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EE1 </a:t>
            </a:r>
            <a:r>
              <a:rPr lang="en-US" dirty="0" err="1" smtClean="0"/>
              <a:t>Unidad</a:t>
            </a:r>
            <a:r>
              <a:rPr lang="en-US" dirty="0" smtClean="0"/>
              <a:t> 2 </a:t>
            </a:r>
            <a:r>
              <a:rPr lang="en-US" dirty="0" err="1" smtClean="0"/>
              <a:t>etapa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EZCSPE5\MC900323535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392" y="2132460"/>
            <a:ext cx="2153216" cy="346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PB0JLXZV\MC900088622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09800"/>
            <a:ext cx="3221584" cy="304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EZCSPE5\MC900389156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410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PB0JLXZV\MC900088930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4694225" cy="351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EZCSPE5\MC900391674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133600"/>
            <a:ext cx="4112362" cy="360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Program Files\Microsoft Office\MEDIA\CAGCAT10\j0301252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640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L70BTUJN\MC900055464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1004" y="2150567"/>
            <a:ext cx="2961992" cy="342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ZCEOYI03\MC900383418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518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FA7HTV63\MM900283577[1]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2590800" cy="262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mmckay.NETWORK\Local Settings\Temporary Internet Files\Content.IE5\02BO7K81\MM900162965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3462338" cy="3820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HQLLDIP\MC900383328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05000"/>
            <a:ext cx="411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mmckay.NETWORK\Local Settings\Temporary Internet Files\Content.IE5\ZCEOYI03\MC90038334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5156363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Documents and Settings\mmckay.NETWORK\Local Settings\Temporary Internet Files\Content.IE5\L70BTUJN\MC9002327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71600"/>
            <a:ext cx="3248685" cy="5139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mmckay.NETWORK\Local Settings\Temporary Internet Files\Content.IE5\ZCEOYI03\MC9004360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8800"/>
            <a:ext cx="3763963" cy="3991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Documents and Settings\mmckay.NETWORK\Local Settings\Temporary Internet Files\Content.IE5\FA7HTV63\MC9004381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4540161" cy="326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mmckay.NETWORK\Local Settings\Temporary Internet Files\Content.IE5\ZCEOYI03\MC90044146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571" y="2057571"/>
            <a:ext cx="4038429" cy="4038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 fin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PB0JLXZV\MM900354676[1]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3733800" cy="340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EZCSPE5\MM900296995[1]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EZCSPE5\MC900441926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90800"/>
            <a:ext cx="4681537" cy="246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HQLLDIP\MC900156053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57400"/>
            <a:ext cx="4342638" cy="287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PB0JLXZV\MC900088930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313225" cy="313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BEQ8UOAL\MC900153730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4163263" cy="353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Documents and Settings\mmckay.NETWORK\Local Settings\Temporary Internet Files\Content.IE5\UEZCSPE5\MC900331724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3748135" cy="388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</Words>
  <Application>Microsoft Office PowerPoint</Application>
  <PresentationFormat>On-screen Show (4:3)</PresentationFormat>
  <Paragraphs>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Los verbos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</dc:title>
  <dc:creator>mmckay</dc:creator>
  <cp:lastModifiedBy>mmckay</cp:lastModifiedBy>
  <cp:revision>5</cp:revision>
  <dcterms:created xsi:type="dcterms:W3CDTF">2011-10-25T19:15:03Z</dcterms:created>
  <dcterms:modified xsi:type="dcterms:W3CDTF">2011-10-25T23:20:51Z</dcterms:modified>
</cp:coreProperties>
</file>